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6" r:id="rId9"/>
    <p:sldId id="264" r:id="rId10"/>
    <p:sldId id="265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4"/>
    <p:restoredTop sz="94604"/>
  </p:normalViewPr>
  <p:slideViewPr>
    <p:cSldViewPr snapToGrid="0" snapToObjects="1" showGuides="1">
      <p:cViewPr varScale="1">
        <p:scale>
          <a:sx n="106" d="100"/>
          <a:sy n="106" d="100"/>
        </p:scale>
        <p:origin x="704" y="19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226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159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dirty="0" err="1"/>
              <a:t>大標題文字</a:t>
            </a:r>
            <a:endParaRPr dirty="0"/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7886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大標題文字</a:t>
            </a:r>
            <a:endParaRPr dirty="0"/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內文層級一</a:t>
            </a:r>
            <a:endParaRPr dirty="0"/>
          </a:p>
          <a:p>
            <a:pPr lvl="1"/>
            <a:r>
              <a:rPr dirty="0" err="1"/>
              <a:t>內文層級二</a:t>
            </a:r>
            <a:endParaRPr dirty="0"/>
          </a:p>
          <a:p>
            <a:pPr lvl="2"/>
            <a:r>
              <a:rPr dirty="0" err="1"/>
              <a:t>內文層級三</a:t>
            </a:r>
            <a:endParaRPr dirty="0"/>
          </a:p>
          <a:p>
            <a:pPr lvl="3"/>
            <a:r>
              <a:rPr dirty="0" err="1"/>
              <a:t>內文層級四</a:t>
            </a:r>
            <a:endParaRPr dirty="0"/>
          </a:p>
          <a:p>
            <a:pPr lvl="4"/>
            <a:r>
              <a:rPr dirty="0" err="1"/>
              <a:t>內文層級五</a:t>
            </a:r>
            <a:endParaRPr dirty="0"/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rgbClr val="FFFFFF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Microsoft JhengHei" panose="020B0604030504040204" pitchFamily="34" charset="-120"/>
          <a:ea typeface="Microsoft JhengHei" panose="020B0604030504040204" pitchFamily="34" charset="-120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ISC-V CPU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DX-Ball</a:t>
            </a:r>
            <a:endParaRPr b="1" dirty="0"/>
          </a:p>
        </p:txBody>
      </p:sp>
      <p:sp>
        <p:nvSpPr>
          <p:cNvPr id="120" name="第四組"/>
          <p:cNvSpPr txBox="1">
            <a:spLocks noGrp="1"/>
          </p:cNvSpPr>
          <p:nvPr>
            <p:ph type="subTitle" sz="quarter" idx="1"/>
          </p:nvPr>
        </p:nvSpPr>
        <p:spPr>
          <a:xfrm>
            <a:off x="1269999" y="5492749"/>
            <a:ext cx="10464800" cy="1130300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111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1" name="張景皓…"/>
          <p:cNvSpPr txBox="1"/>
          <p:nvPr/>
        </p:nvSpPr>
        <p:spPr>
          <a:xfrm>
            <a:off x="1270000" y="6336255"/>
            <a:ext cx="10464800" cy="16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467359">
              <a:defRPr sz="2960" b="0"/>
            </a:pP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李承霖</a:t>
            </a:r>
            <a:endParaRPr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defTabSz="467359">
              <a:defRPr sz="2960" b="0"/>
            </a:pPr>
            <a:r>
              <a:rPr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林以謙</a:t>
            </a:r>
            <a:endParaRPr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defTabSz="467359">
              <a:defRPr sz="2960" b="0"/>
            </a:pP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鄭昕</a:t>
            </a:r>
            <a:endParaRPr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B0742-DB20-3042-8F56-9D04F296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68" y="5041672"/>
            <a:ext cx="5550263" cy="303530"/>
          </a:xfrm>
          <a:prstGeom prst="rect">
            <a:avLst/>
          </a:prstGeom>
        </p:spPr>
      </p:pic>
    </p:spTree>
  </p:cSld>
  <p:clrMapOvr>
    <a:masterClrMapping/>
  </p:clrMapOvr>
  <p:transition spd="med" advTm="620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666D5-4E45-CE41-ABF0-E4D08F10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 TIME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82542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E199635-200E-BA49-A5D4-602A4487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1BA776-D646-2442-B393-9CBF5455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521" y="2796172"/>
            <a:ext cx="4774532" cy="6286500"/>
          </a:xfrm>
        </p:spPr>
        <p:txBody>
          <a:bodyPr anchor="t"/>
          <a:lstStyle/>
          <a:p>
            <a:r>
              <a:rPr kumimoji="1" lang="en-US" altLang="zh-TW" dirty="0"/>
              <a:t>Hit the bricks</a:t>
            </a:r>
          </a:p>
          <a:p>
            <a:r>
              <a:rPr kumimoji="1" lang="en-US" altLang="zh-TW" dirty="0"/>
              <a:t>Items hidden in bricks have special functions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06057E-82FF-1841-AF1E-1D723C68E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18" y="2796172"/>
            <a:ext cx="8235520" cy="46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96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E199635-200E-BA49-A5D4-602A4487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65684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dirty="0"/>
              <a:t>Introduction</a:t>
            </a:r>
            <a:br>
              <a:rPr kumimoji="1" lang="en-US" altLang="zh-TW" dirty="0"/>
            </a:br>
            <a:r>
              <a:rPr kumimoji="1" lang="en-US" altLang="zh-TW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Bricks</a:t>
            </a:r>
            <a:endParaRPr kumimoji="1"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7C6FB3-CC05-8A46-8CDD-4C00A94B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80" y="3982720"/>
            <a:ext cx="1788160" cy="8940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145FB38-A75F-9B4D-8DE1-3597CD79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3982720"/>
            <a:ext cx="1788160" cy="8940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8E526D6-E3CE-7B41-BB07-9A4009CA5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7010401"/>
            <a:ext cx="1788160" cy="8940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8ACA061-9A04-3646-940E-2F3616B93651}"/>
              </a:ext>
            </a:extLst>
          </p:cNvPr>
          <p:cNvSpPr/>
          <p:nvPr/>
        </p:nvSpPr>
        <p:spPr>
          <a:xfrm>
            <a:off x="7853680" y="7010401"/>
            <a:ext cx="1788160" cy="894080"/>
          </a:xfrm>
          <a:prstGeom prst="rect">
            <a:avLst/>
          </a:prstGeom>
          <a:noFill/>
          <a:ln w="76200" cap="flat">
            <a:solidFill>
              <a:schemeClr val="accent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A20CBD-C2CB-9F4E-B31B-1C1D1B0DC2BC}"/>
              </a:ext>
            </a:extLst>
          </p:cNvPr>
          <p:cNvSpPr txBox="1"/>
          <p:nvPr/>
        </p:nvSpPr>
        <p:spPr>
          <a:xfrm>
            <a:off x="2606854" y="5224642"/>
            <a:ext cx="216245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Grey Brick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Life = 1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JhengHei" panose="020B0604030504040204" pitchFamily="34" charset="-120"/>
              <a:ea typeface="Microsoft JhengHei" panose="020B0604030504040204" pitchFamily="34" charset="-120"/>
              <a:sym typeface="Helvetica Neue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A65928-6A64-604E-A6FC-F4BD8F3DEF3E}"/>
              </a:ext>
            </a:extLst>
          </p:cNvPr>
          <p:cNvSpPr txBox="1"/>
          <p:nvPr/>
        </p:nvSpPr>
        <p:spPr>
          <a:xfrm>
            <a:off x="7721839" y="5224642"/>
            <a:ext cx="205184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Blue Brick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Life = 2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JhengHei" panose="020B0604030504040204" pitchFamily="34" charset="-120"/>
              <a:ea typeface="Microsoft JhengHei" panose="020B0604030504040204" pitchFamily="34" charset="-120"/>
              <a:sym typeface="Helvetica Neue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60BFA56-C7E8-DE4C-A9F7-DC135D2F5817}"/>
              </a:ext>
            </a:extLst>
          </p:cNvPr>
          <p:cNvSpPr txBox="1"/>
          <p:nvPr/>
        </p:nvSpPr>
        <p:spPr>
          <a:xfrm>
            <a:off x="2606901" y="8287882"/>
            <a:ext cx="228428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Shine Brick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Life = 3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JhengHei" panose="020B0604030504040204" pitchFamily="34" charset="-120"/>
              <a:ea typeface="Microsoft JhengHei" panose="020B0604030504040204" pitchFamily="34" charset="-120"/>
              <a:sym typeface="Helvetica Neue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F79AEE5-74E4-5145-B19E-D8A80DCE7A6C}"/>
              </a:ext>
            </a:extLst>
          </p:cNvPr>
          <p:cNvSpPr txBox="1"/>
          <p:nvPr/>
        </p:nvSpPr>
        <p:spPr>
          <a:xfrm>
            <a:off x="7335514" y="8287882"/>
            <a:ext cx="282449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Invisible Brick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Life = 4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JhengHei" panose="020B0604030504040204" pitchFamily="34" charset="-120"/>
              <a:ea typeface="Microsoft JhengHei" panose="020B0604030504040204" pitchFamily="34" charset="-12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099109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E199635-200E-BA49-A5D4-602A4487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65684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dirty="0"/>
              <a:t>Introduction</a:t>
            </a:r>
            <a:br>
              <a:rPr kumimoji="1" lang="en-US" altLang="zh-TW" dirty="0"/>
            </a:br>
            <a:r>
              <a:rPr kumimoji="1" lang="en-US" altLang="zh-TW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Platforms</a:t>
            </a:r>
            <a:endParaRPr kumimoji="1"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60BFA56-C7E8-DE4C-A9F7-DC135D2F5817}"/>
              </a:ext>
            </a:extLst>
          </p:cNvPr>
          <p:cNvSpPr txBox="1"/>
          <p:nvPr/>
        </p:nvSpPr>
        <p:spPr>
          <a:xfrm>
            <a:off x="952501" y="4864371"/>
            <a:ext cx="268342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Spinner</a:t>
            </a:r>
          </a:p>
          <a:p>
            <a:pPr algn="l"/>
            <a:r>
              <a:rPr lang="en-US" altLang="zh-TW" sz="2800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 = 64 pixels</a:t>
            </a:r>
            <a:endParaRPr lang="zh-TW" altLang="en-US" sz="2800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F79AEE5-74E4-5145-B19E-D8A80DCE7A6C}"/>
              </a:ext>
            </a:extLst>
          </p:cNvPr>
          <p:cNvSpPr txBox="1"/>
          <p:nvPr/>
        </p:nvSpPr>
        <p:spPr>
          <a:xfrm>
            <a:off x="952502" y="7817302"/>
            <a:ext cx="28918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Space Ship</a:t>
            </a:r>
          </a:p>
          <a:p>
            <a:pPr algn="l"/>
            <a:r>
              <a:rPr kumimoji="0" lang="en-US" altLang="zh-TW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Size </a:t>
            </a:r>
            <a:r>
              <a:rPr lang="en-US" altLang="zh-TW" sz="2800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256 pixels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JhengHei" panose="020B0604030504040204" pitchFamily="34" charset="-120"/>
              <a:ea typeface="Microsoft JhengHei" panose="020B0604030504040204" pitchFamily="34" charset="-120"/>
              <a:sym typeface="Helvetica Neue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B0B0538-FAC5-8D40-ABCA-1A2A8DBDF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93" y="8103718"/>
            <a:ext cx="8285074" cy="45309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2D28E96-6BE0-1E4A-B503-47F53F7FC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93" y="5389752"/>
            <a:ext cx="1634207" cy="40855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E39F3F8E-C30F-8148-9F13-F98378FEF7D6}"/>
              </a:ext>
            </a:extLst>
          </p:cNvPr>
          <p:cNvSpPr txBox="1"/>
          <p:nvPr/>
        </p:nvSpPr>
        <p:spPr>
          <a:xfrm>
            <a:off x="952501" y="6277690"/>
            <a:ext cx="28918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Neon</a:t>
            </a:r>
          </a:p>
          <a:p>
            <a:pPr algn="l"/>
            <a:r>
              <a:rPr kumimoji="0" lang="en-US" altLang="zh-TW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Size </a:t>
            </a:r>
            <a:r>
              <a:rPr lang="en-US" altLang="zh-TW" sz="2800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128 pixels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JhengHei" panose="020B0604030504040204" pitchFamily="34" charset="-120"/>
              <a:ea typeface="Microsoft JhengHei" panose="020B0604030504040204" pitchFamily="34" charset="-120"/>
              <a:sym typeface="Helvetica Neue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C1DA70-E056-F240-B8BA-EBBBAE7F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93" y="6603556"/>
            <a:ext cx="3624727" cy="45309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C50A76A-37D0-F543-A8BE-66F2D8572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93" y="3994409"/>
            <a:ext cx="818572" cy="40928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8BA961B-8C87-9146-8BA9-EEC72BE799BB}"/>
              </a:ext>
            </a:extLst>
          </p:cNvPr>
          <p:cNvSpPr txBox="1"/>
          <p:nvPr/>
        </p:nvSpPr>
        <p:spPr>
          <a:xfrm>
            <a:off x="952500" y="3451052"/>
            <a:ext cx="268342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Football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JhengHei" panose="020B0604030504040204" pitchFamily="34" charset="-120"/>
              <a:ea typeface="Microsoft JhengHei" panose="020B0604030504040204" pitchFamily="34" charset="-120"/>
              <a:sym typeface="Helvetica Neue"/>
            </a:endParaRPr>
          </a:p>
          <a:p>
            <a:pPr algn="l"/>
            <a:r>
              <a:rPr lang="en-US" altLang="zh-TW" sz="2800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 = 32 pixels</a:t>
            </a:r>
            <a:endParaRPr lang="zh-TW" altLang="en-US" sz="2800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20101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E199635-200E-BA49-A5D4-602A4487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65684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dirty="0"/>
              <a:t>Introduction</a:t>
            </a:r>
            <a:br>
              <a:rPr kumimoji="1" lang="en-US" altLang="zh-TW" dirty="0"/>
            </a:br>
            <a:r>
              <a:rPr kumimoji="1" lang="en-US" altLang="zh-TW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Gadgets</a:t>
            </a:r>
            <a:endParaRPr kumimoji="1"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60BFA56-C7E8-DE4C-A9F7-DC135D2F5817}"/>
              </a:ext>
            </a:extLst>
          </p:cNvPr>
          <p:cNvSpPr txBox="1"/>
          <p:nvPr/>
        </p:nvSpPr>
        <p:spPr>
          <a:xfrm>
            <a:off x="2619479" y="3707178"/>
            <a:ext cx="218649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Ball Shrink</a:t>
            </a:r>
            <a:endParaRPr lang="zh-TW" altLang="en-US" sz="2800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D2FF6A-6005-5341-80A0-C3D165269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72" y="4858846"/>
            <a:ext cx="923052" cy="9230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A11C447-9BCD-7748-99EC-C020182B2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6233240"/>
            <a:ext cx="937208" cy="9372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1CFE5A-70CA-434B-B695-442AABF82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72" y="7621790"/>
            <a:ext cx="937208" cy="93720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9D81355-7ECE-EB46-9883-4904B288B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63" y="3470329"/>
            <a:ext cx="937208" cy="93720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3FCAD09-9D73-8242-9D4C-841D13A39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7621790"/>
            <a:ext cx="937208" cy="93720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DC767C2-FDAB-BC41-912A-2EC3EF9772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908622"/>
            <a:ext cx="937208" cy="93720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DFDB15C-504B-2541-912C-46DB3B4D8F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72" y="6233240"/>
            <a:ext cx="937208" cy="93720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4BDE812-386D-584E-9D1D-EE9B91E62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72" y="3470329"/>
            <a:ext cx="937208" cy="937208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3717FD06-8342-2A4D-801E-615EE493F12E}"/>
              </a:ext>
            </a:extLst>
          </p:cNvPr>
          <p:cNvSpPr txBox="1"/>
          <p:nvPr/>
        </p:nvSpPr>
        <p:spPr>
          <a:xfrm>
            <a:off x="2546542" y="6429247"/>
            <a:ext cx="187871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Ball Slow</a:t>
            </a:r>
            <a:endParaRPr lang="zh-TW" altLang="en-US" sz="2800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8E3C0A3-BFEC-2743-8819-C7AECF02029B}"/>
              </a:ext>
            </a:extLst>
          </p:cNvPr>
          <p:cNvSpPr txBox="1"/>
          <p:nvPr/>
        </p:nvSpPr>
        <p:spPr>
          <a:xfrm>
            <a:off x="7765414" y="3579407"/>
            <a:ext cx="165910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Fire Ball</a:t>
            </a:r>
            <a:endParaRPr lang="zh-TW" altLang="en-US" sz="2800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5E84683-A900-1A4F-9E5F-CB58C956BE8E}"/>
              </a:ext>
            </a:extLst>
          </p:cNvPr>
          <p:cNvSpPr txBox="1"/>
          <p:nvPr/>
        </p:nvSpPr>
        <p:spPr>
          <a:xfrm>
            <a:off x="2619477" y="7840676"/>
            <a:ext cx="173284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Ball Fast</a:t>
            </a:r>
            <a:endParaRPr lang="zh-TW" altLang="en-US" sz="2800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A82FEC5-0D7A-F44A-9224-9A65882F2512}"/>
              </a:ext>
            </a:extLst>
          </p:cNvPr>
          <p:cNvSpPr txBox="1"/>
          <p:nvPr/>
        </p:nvSpPr>
        <p:spPr>
          <a:xfrm>
            <a:off x="2502460" y="5017818"/>
            <a:ext cx="242053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rPr>
              <a:t>Ball Enlarge</a:t>
            </a:r>
            <a:endParaRPr lang="zh-TW" altLang="en-US" sz="2800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6DB23BC-5D43-2B41-80BE-0EE60E2B95C1}"/>
              </a:ext>
            </a:extLst>
          </p:cNvPr>
          <p:cNvSpPr txBox="1"/>
          <p:nvPr/>
        </p:nvSpPr>
        <p:spPr>
          <a:xfrm>
            <a:off x="7765414" y="5123525"/>
            <a:ext cx="31883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Platform Shrink</a:t>
            </a:r>
            <a:endParaRPr lang="zh-TW" altLang="en-US" sz="2800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991F24E-3E25-FA4A-AC95-7D0D25D87415}"/>
              </a:ext>
            </a:extLst>
          </p:cNvPr>
          <p:cNvSpPr txBox="1"/>
          <p:nvPr/>
        </p:nvSpPr>
        <p:spPr>
          <a:xfrm>
            <a:off x="7765413" y="7792876"/>
            <a:ext cx="289662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Platform Grab</a:t>
            </a:r>
            <a:endParaRPr lang="zh-TW" altLang="en-US" sz="2800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6B27A7B-AE62-214A-A2DE-BDA4E570D8DF}"/>
              </a:ext>
            </a:extLst>
          </p:cNvPr>
          <p:cNvSpPr txBox="1"/>
          <p:nvPr/>
        </p:nvSpPr>
        <p:spPr>
          <a:xfrm>
            <a:off x="7765413" y="6404326"/>
            <a:ext cx="342241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Platform Enlarge</a:t>
            </a:r>
            <a:endParaRPr lang="zh-TW" altLang="en-US" sz="2800" b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19313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形 10" descr="平板電腦">
            <a:extLst>
              <a:ext uri="{FF2B5EF4-FFF2-40B4-BE49-F238E27FC236}">
                <a16:creationId xmlns:a16="http://schemas.microsoft.com/office/drawing/2014/main" id="{AC7614F0-5690-194C-8F25-88F243463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5295" y="3431644"/>
            <a:ext cx="6729505" cy="6729505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E199635-200E-BA49-A5D4-602A4487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TW" dirty="0"/>
              <a:t>Usage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1BA776-D646-2442-B393-9CBF5455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65016"/>
            <a:ext cx="11099800" cy="2159000"/>
          </a:xfrm>
        </p:spPr>
        <p:txBody>
          <a:bodyPr anchor="t"/>
          <a:lstStyle/>
          <a:p>
            <a:r>
              <a:rPr kumimoji="1" lang="en-US" altLang="zh-TW" dirty="0"/>
              <a:t>Use laser to move right or left</a:t>
            </a:r>
          </a:p>
          <a:p>
            <a:r>
              <a:rPr kumimoji="1" lang="en-US" altLang="zh-TW" dirty="0"/>
              <a:t>Move laser down to trigger ball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012A414-8E6F-1D43-ACFC-D8E0E7EFC722}"/>
              </a:ext>
            </a:extLst>
          </p:cNvPr>
          <p:cNvGrpSpPr/>
          <p:nvPr/>
        </p:nvGrpSpPr>
        <p:grpSpPr>
          <a:xfrm rot="21162727">
            <a:off x="4100804" y="7450178"/>
            <a:ext cx="4803192" cy="1866583"/>
            <a:chOff x="1537231" y="5973061"/>
            <a:chExt cx="7786465" cy="3076164"/>
          </a:xfrm>
        </p:grpSpPr>
        <p:pic>
          <p:nvPicPr>
            <p:cNvPr id="7" name="圖形 6" descr="手電筒">
              <a:extLst>
                <a:ext uri="{FF2B5EF4-FFF2-40B4-BE49-F238E27FC236}">
                  <a16:creationId xmlns:a16="http://schemas.microsoft.com/office/drawing/2014/main" id="{327DD54A-4378-DA4F-BF9F-176CD718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72103">
              <a:off x="1893117" y="6691913"/>
              <a:ext cx="2105623" cy="2105623"/>
            </a:xfrm>
            <a:prstGeom prst="rect">
              <a:avLst/>
            </a:prstGeom>
          </p:spPr>
        </p:pic>
        <p:pic>
          <p:nvPicPr>
            <p:cNvPr id="3" name="圖形 2" descr="手背向前食指朝右指索引">
              <a:extLst>
                <a:ext uri="{FF2B5EF4-FFF2-40B4-BE49-F238E27FC236}">
                  <a16:creationId xmlns:a16="http://schemas.microsoft.com/office/drawing/2014/main" id="{86DED788-37B4-EE4D-B617-385CFBBD0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63119">
              <a:off x="1537231" y="6897971"/>
              <a:ext cx="2151254" cy="215125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C005BF8-38A3-E64A-821B-0FFD19636199}"/>
                </a:ext>
              </a:extLst>
            </p:cNvPr>
            <p:cNvSpPr/>
            <p:nvPr/>
          </p:nvSpPr>
          <p:spPr>
            <a:xfrm rot="20149635">
              <a:off x="3681103" y="5973061"/>
              <a:ext cx="5642593" cy="441146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200" i="0" u="none" strike="noStrike" normalizeH="0" baseline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163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7 0.0096 L 0.00037 0.00976 C 0.0437 0.01611 -0.00305 0.00976 0.10107 0.01334 C 0.10779 0.01351 0.12256 0.01595 0.13 0.01709 L 0.19067 0.01513 C 0.19434 0.01497 0.198 0.01383 0.20166 0.01334 L 0.21411 0.01155 C 0.22791 0.01204 0.2417 0.01334 0.25549 0.01334 C 0.30652 0.01334 0.2926 0.01888 0.31348 0.0096 C 0.31299 0.00716 0.31311 0.00439 0.31201 0.00228 C 0.31116 0.00049 0.3092 2.23958E-6 0.30786 -0.0013 C 0.3064 -0.00309 0.3053 -0.00521 0.30371 -0.00684 C 0.30249 -0.0083 0.3009 -0.00912 0.29968 -0.01058 C 0.2981 -0.01221 0.29724 -0.01481 0.29553 -0.01612 C 0.29553 -0.01595 0.28516 -0.02067 0.28308 -0.02149 C 0.28174 -0.02214 0.2804 -0.02295 0.27893 -0.02344 C 0.27527 -0.02458 0.27148 -0.02556 0.26794 -0.02702 C 0.26648 -0.02767 0.26514 -0.02849 0.26379 -0.02897 C 0.26147 -0.02962 0.25916 -0.03011 0.25684 -0.03076 C 0.24719 -0.03304 0.24744 -0.03272 0.23621 -0.03434 L 0.16858 -0.03255 C 0.0625 -0.03011 0.11377 -0.03255 0.04858 -0.02897 C 0.03992 -0.02946 0.03113 -0.02979 0.02246 -0.03076 C -0.00403 -0.03353 0.0332 -0.03255 -0.00098 -0.03255 " pathEditMode="relative" rAng="0" ptsTypes="AAAAAAAAAAAAAAAAAAAAAA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8" y="-18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-0.06022 C 0.02917 0.02327 0.03027 0.10677 0.02661 0.10514 C 0.02295 0.10368 0.0144 0.01709 0.00598 -0.06934 " pathEditMode="relative" rAng="0" ptsTypes="A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" y="7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>
            <a:extLst>
              <a:ext uri="{FF2B5EF4-FFF2-40B4-BE49-F238E27FC236}">
                <a16:creationId xmlns:a16="http://schemas.microsoft.com/office/drawing/2014/main" id="{2EA290EB-53FA-0447-A49F-8D37B4D2B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65684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dirty="0"/>
              <a:t>Map</a:t>
            </a:r>
            <a:br>
              <a:rPr kumimoji="1" lang="en-US" altLang="zh-TW" dirty="0"/>
            </a:br>
            <a:r>
              <a:rPr kumimoji="1" lang="en-US" altLang="zh-TW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Description and Creation </a:t>
            </a:r>
            <a:endParaRPr kumimoji="1"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E6C657-6376-EF4C-BFD1-DBFF541F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3066222"/>
            <a:ext cx="4555756" cy="28803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AA416A7-25BE-FE4A-B8EB-96E6280F8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6356129"/>
            <a:ext cx="4555756" cy="314347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8D4DDB4-B3AE-1E4D-89F0-13D1E8A00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423" y="3393759"/>
            <a:ext cx="9577984" cy="539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11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>
            <a:extLst>
              <a:ext uri="{FF2B5EF4-FFF2-40B4-BE49-F238E27FC236}">
                <a16:creationId xmlns:a16="http://schemas.microsoft.com/office/drawing/2014/main" id="{2EA290EB-53FA-0447-A49F-8D37B4D2B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65684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dirty="0"/>
              <a:t>End Game</a:t>
            </a:r>
            <a:endParaRPr kumimoji="1"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C2E7E64-FE5F-BE4F-8BCE-3AE6B4978FE4}"/>
              </a:ext>
            </a:extLst>
          </p:cNvPr>
          <p:cNvGrpSpPr/>
          <p:nvPr/>
        </p:nvGrpSpPr>
        <p:grpSpPr>
          <a:xfrm>
            <a:off x="7052235" y="3725208"/>
            <a:ext cx="5000065" cy="3740049"/>
            <a:chOff x="6761629" y="3707279"/>
            <a:chExt cx="5000065" cy="374004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DBEACFF-DDD5-C94C-81EE-AC1398CBE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1629" y="3707279"/>
              <a:ext cx="5000065" cy="374004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CBF4675-E430-CF44-BD89-2BDFB17D7EE0}"/>
                </a:ext>
              </a:extLst>
            </p:cNvPr>
            <p:cNvSpPr/>
            <p:nvPr/>
          </p:nvSpPr>
          <p:spPr>
            <a:xfrm>
              <a:off x="10345271" y="6938682"/>
              <a:ext cx="1416423" cy="508646"/>
            </a:xfrm>
            <a:prstGeom prst="rect">
              <a:avLst/>
            </a:prstGeom>
            <a:solidFill>
              <a:srgbClr val="16151C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8AE54126-B984-FA49-A11F-79769E342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" y="3525268"/>
            <a:ext cx="5253319" cy="39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34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E794C2DB-CC53-2E44-9D17-854DA0653C8D}"/>
              </a:ext>
            </a:extLst>
          </p:cNvPr>
          <p:cNvGrpSpPr/>
          <p:nvPr/>
        </p:nvGrpSpPr>
        <p:grpSpPr>
          <a:xfrm>
            <a:off x="3397623" y="2635622"/>
            <a:ext cx="8547264" cy="5982864"/>
            <a:chOff x="3397623" y="2635622"/>
            <a:chExt cx="8547264" cy="5982864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725FCBB1-2C6A-E443-9C7F-53765BB34EFC}"/>
                </a:ext>
              </a:extLst>
            </p:cNvPr>
            <p:cNvSpPr/>
            <p:nvPr/>
          </p:nvSpPr>
          <p:spPr>
            <a:xfrm>
              <a:off x="3397623" y="2635622"/>
              <a:ext cx="8547264" cy="5926305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E0FACCE-8C38-3541-AB63-32E26CE1E231}"/>
                </a:ext>
              </a:extLst>
            </p:cNvPr>
            <p:cNvSpPr txBox="1"/>
            <p:nvPr/>
          </p:nvSpPr>
          <p:spPr>
            <a:xfrm>
              <a:off x="6128724" y="7684897"/>
              <a:ext cx="1926810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5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FPGA</a:t>
              </a:r>
              <a:endParaRPr kumimoji="0" lang="zh-TW" altLang="en-US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endParaRPr>
            </a:p>
          </p:txBody>
        </p: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CF892E24-9ADE-E34B-B584-34E00FBFDB3E}"/>
                </a:ext>
              </a:extLst>
            </p:cNvPr>
            <p:cNvCxnSpPr>
              <a:cxnSpLocks/>
            </p:cNvCxnSpPr>
            <p:nvPr/>
          </p:nvCxnSpPr>
          <p:spPr>
            <a:xfrm>
              <a:off x="6279593" y="3830091"/>
              <a:ext cx="772407" cy="0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線箭頭接點 26">
              <a:extLst>
                <a:ext uri="{FF2B5EF4-FFF2-40B4-BE49-F238E27FC236}">
                  <a16:creationId xmlns:a16="http://schemas.microsoft.com/office/drawing/2014/main" id="{A12643D4-479A-094A-849D-0415B667E3EB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5140353" y="4924847"/>
              <a:ext cx="0" cy="756807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直線箭頭接點 30">
              <a:extLst>
                <a:ext uri="{FF2B5EF4-FFF2-40B4-BE49-F238E27FC236}">
                  <a16:creationId xmlns:a16="http://schemas.microsoft.com/office/drawing/2014/main" id="{27589A68-1923-B248-83D9-B12F4F3B75FF}"/>
                </a:ext>
              </a:extLst>
            </p:cNvPr>
            <p:cNvCxnSpPr>
              <a:cxnSpLocks/>
            </p:cNvCxnSpPr>
            <p:nvPr/>
          </p:nvCxnSpPr>
          <p:spPr>
            <a:xfrm>
              <a:off x="9264118" y="4906918"/>
              <a:ext cx="0" cy="756807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直線箭頭接點 31">
              <a:extLst>
                <a:ext uri="{FF2B5EF4-FFF2-40B4-BE49-F238E27FC236}">
                  <a16:creationId xmlns:a16="http://schemas.microsoft.com/office/drawing/2014/main" id="{BDA762CE-2B93-7740-9463-2B4F963F1E72}"/>
                </a:ext>
              </a:extLst>
            </p:cNvPr>
            <p:cNvCxnSpPr>
              <a:cxnSpLocks/>
            </p:cNvCxnSpPr>
            <p:nvPr/>
          </p:nvCxnSpPr>
          <p:spPr>
            <a:xfrm>
              <a:off x="6333381" y="6645008"/>
              <a:ext cx="772407" cy="0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145526F-A17B-CD40-A758-03FB6737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kumimoji="1" lang="en-US" altLang="zh-TW" dirty="0">
                <a:solidFill>
                  <a:schemeClr val="tx1"/>
                </a:solidFill>
              </a:rPr>
              <a:t>Hardware Architecture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4C7E014-0713-2641-986B-D7CB4F156903}"/>
              </a:ext>
            </a:extLst>
          </p:cNvPr>
          <p:cNvGrpSpPr/>
          <p:nvPr/>
        </p:nvGrpSpPr>
        <p:grpSpPr>
          <a:xfrm>
            <a:off x="3906808" y="5681653"/>
            <a:ext cx="7319846" cy="1927414"/>
            <a:chOff x="3906808" y="5681653"/>
            <a:chExt cx="7319846" cy="1927414"/>
          </a:xfrm>
        </p:grpSpPr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BD0632B3-63A1-F94F-AF5E-94A83ECCDE63}"/>
                </a:ext>
              </a:extLst>
            </p:cNvPr>
            <p:cNvSpPr/>
            <p:nvPr/>
          </p:nvSpPr>
          <p:spPr>
            <a:xfrm>
              <a:off x="3906808" y="5681654"/>
              <a:ext cx="2467089" cy="19274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C12F2FEB-3FE3-B449-A0FB-59769561C36B}"/>
                </a:ext>
              </a:extLst>
            </p:cNvPr>
            <p:cNvSpPr/>
            <p:nvPr/>
          </p:nvSpPr>
          <p:spPr>
            <a:xfrm>
              <a:off x="7092129" y="5681653"/>
              <a:ext cx="4134525" cy="192741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434A492-7603-1743-8CD7-61480B898C2B}"/>
                </a:ext>
              </a:extLst>
            </p:cNvPr>
            <p:cNvSpPr txBox="1"/>
            <p:nvPr/>
          </p:nvSpPr>
          <p:spPr>
            <a:xfrm>
              <a:off x="4591323" y="6317064"/>
              <a:ext cx="109805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36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VGA</a:t>
              </a:r>
              <a:endParaRPr kumimoji="0" lang="zh-TW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4978568-DCDB-BB4A-91E1-AECD7D6DBB70}"/>
                </a:ext>
              </a:extLst>
            </p:cNvPr>
            <p:cNvSpPr txBox="1"/>
            <p:nvPr/>
          </p:nvSpPr>
          <p:spPr>
            <a:xfrm>
              <a:off x="8122197" y="6040065"/>
              <a:ext cx="1862689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36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Color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36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sym typeface="Helvetica Neue"/>
                </a:rPr>
                <a:t>Mapper</a:t>
              </a:r>
              <a:endParaRPr kumimoji="0" lang="zh-TW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52550A1A-1E2E-804A-8979-E4923CDD9A8C}"/>
              </a:ext>
            </a:extLst>
          </p:cNvPr>
          <p:cNvGrpSpPr/>
          <p:nvPr/>
        </p:nvGrpSpPr>
        <p:grpSpPr>
          <a:xfrm>
            <a:off x="7035499" y="2997434"/>
            <a:ext cx="4134525" cy="1927413"/>
            <a:chOff x="7035499" y="2997434"/>
            <a:chExt cx="4134525" cy="1927413"/>
          </a:xfrm>
        </p:grpSpPr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EFB9E15C-3AF4-CB4A-9DAC-66A50CC700AE}"/>
                </a:ext>
              </a:extLst>
            </p:cNvPr>
            <p:cNvSpPr/>
            <p:nvPr/>
          </p:nvSpPr>
          <p:spPr>
            <a:xfrm>
              <a:off x="7035499" y="2997434"/>
              <a:ext cx="4134525" cy="192741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75F04F0-BB2A-9546-AE25-EEB014297788}"/>
                </a:ext>
              </a:extLst>
            </p:cNvPr>
            <p:cNvSpPr txBox="1"/>
            <p:nvPr/>
          </p:nvSpPr>
          <p:spPr>
            <a:xfrm>
              <a:off x="8122197" y="3229106"/>
              <a:ext cx="1780936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36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Game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36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sym typeface="Helvetica Neue"/>
                </a:rPr>
                <a:t>Control</a:t>
              </a:r>
              <a:endParaRPr kumimoji="0" lang="zh-TW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Neue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7780DC0-743F-EA42-B2A4-22D12A6556DE}"/>
              </a:ext>
            </a:extLst>
          </p:cNvPr>
          <p:cNvGrpSpPr/>
          <p:nvPr/>
        </p:nvGrpSpPr>
        <p:grpSpPr>
          <a:xfrm>
            <a:off x="935999" y="2904427"/>
            <a:ext cx="5411012" cy="2241178"/>
            <a:chOff x="935999" y="2904427"/>
            <a:chExt cx="5411012" cy="2241178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51BCD57F-789E-3D4F-8A8D-0C8CDB4ED877}"/>
                </a:ext>
              </a:extLst>
            </p:cNvPr>
            <p:cNvGrpSpPr/>
            <p:nvPr/>
          </p:nvGrpSpPr>
          <p:grpSpPr>
            <a:xfrm>
              <a:off x="935999" y="2904427"/>
              <a:ext cx="5411012" cy="2241178"/>
              <a:chOff x="935999" y="2904427"/>
              <a:chExt cx="5411012" cy="2241178"/>
            </a:xfrm>
          </p:grpSpPr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D954E928-DDAC-4248-9D97-5DE9011DEA95}"/>
                  </a:ext>
                </a:extLst>
              </p:cNvPr>
              <p:cNvSpPr/>
              <p:nvPr/>
            </p:nvSpPr>
            <p:spPr>
              <a:xfrm>
                <a:off x="935999" y="2904427"/>
                <a:ext cx="1432112" cy="2241178"/>
              </a:xfrm>
              <a:prstGeom prst="roundRect">
                <a:avLst/>
              </a:prstGeom>
              <a:solidFill>
                <a:schemeClr val="accent1">
                  <a:lumOff val="1352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02A10E1-33F3-C648-A61B-2F93D82875FB}"/>
                  </a:ext>
                </a:extLst>
              </p:cNvPr>
              <p:cNvSpPr txBox="1"/>
              <p:nvPr/>
            </p:nvSpPr>
            <p:spPr>
              <a:xfrm>
                <a:off x="1059913" y="3177810"/>
                <a:ext cx="1192634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sz="3600" dirty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D5M</a:t>
                </a:r>
                <a:endParaRPr kumimoji="0" lang="zh-TW" altLang="en-US" sz="36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sym typeface="Helvetica Neue"/>
                </a:endParaRPr>
              </a:p>
            </p:txBody>
          </p:sp>
          <p:sp>
            <p:nvSpPr>
              <p:cNvPr id="14" name="圓角矩形 13">
                <a:extLst>
                  <a:ext uri="{FF2B5EF4-FFF2-40B4-BE49-F238E27FC236}">
                    <a16:creationId xmlns:a16="http://schemas.microsoft.com/office/drawing/2014/main" id="{677C490D-4B33-164B-8E15-D30D90A5AD41}"/>
                  </a:ext>
                </a:extLst>
              </p:cNvPr>
              <p:cNvSpPr/>
              <p:nvPr/>
            </p:nvSpPr>
            <p:spPr>
              <a:xfrm>
                <a:off x="3879922" y="2949387"/>
                <a:ext cx="2467089" cy="192741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2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A99C080-DB30-4A4C-92B4-33F567D0252C}"/>
                  </a:ext>
                </a:extLst>
              </p:cNvPr>
              <p:cNvSpPr txBox="1"/>
              <p:nvPr/>
            </p:nvSpPr>
            <p:spPr>
              <a:xfrm>
                <a:off x="4187049" y="3150917"/>
                <a:ext cx="1835439" cy="1210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sz="3600" dirty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Camera</a:t>
                </a: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TW" sz="36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sym typeface="Helvetica Neue"/>
                  </a:rPr>
                  <a:t>Module</a:t>
                </a:r>
                <a:endParaRPr kumimoji="0" lang="zh-TW" altLang="en-US" sz="36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sym typeface="Helvetica Neue"/>
                </a:endParaRPr>
              </a:p>
            </p:txBody>
          </p:sp>
        </p:grpSp>
        <p:cxnSp>
          <p:nvCxnSpPr>
            <p:cNvPr id="23" name="直線箭頭接點 22">
              <a:extLst>
                <a:ext uri="{FF2B5EF4-FFF2-40B4-BE49-F238E27FC236}">
                  <a16:creationId xmlns:a16="http://schemas.microsoft.com/office/drawing/2014/main" id="{75C2D8C0-40D9-214E-9F96-20FD7066B6CF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2368111" y="3913093"/>
              <a:ext cx="1511811" cy="1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0478538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120</Words>
  <Application>Microsoft Macintosh PowerPoint</Application>
  <PresentationFormat>自訂</PresentationFormat>
  <Paragraphs>51</Paragraphs>
  <Slides>10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Microsoft JhengHei</vt:lpstr>
      <vt:lpstr>PingFang TC</vt:lpstr>
      <vt:lpstr>Helvetica Neue</vt:lpstr>
      <vt:lpstr>Helvetica Neue Light</vt:lpstr>
      <vt:lpstr>Helvetica Neue Medium</vt:lpstr>
      <vt:lpstr>Black</vt:lpstr>
      <vt:lpstr>DX-Ball</vt:lpstr>
      <vt:lpstr>Introduction</vt:lpstr>
      <vt:lpstr>Introduction Bricks</vt:lpstr>
      <vt:lpstr>Introduction Platforms</vt:lpstr>
      <vt:lpstr>Introduction Gadgets</vt:lpstr>
      <vt:lpstr>Usage</vt:lpstr>
      <vt:lpstr>Map Description and Creation </vt:lpstr>
      <vt:lpstr>End Game</vt:lpstr>
      <vt:lpstr>Hardware Architecture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CPU</dc:title>
  <cp:lastModifiedBy>Jason Lin</cp:lastModifiedBy>
  <cp:revision>53</cp:revision>
  <dcterms:modified xsi:type="dcterms:W3CDTF">2020-01-15T01:23:29Z</dcterms:modified>
</cp:coreProperties>
</file>